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EF1139-B25A-4BEF-8900-083CE9DFFBFA}">
  <a:tblStyle styleId="{E2EF1139-B25A-4BEF-8900-083CE9DFFB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Relationship Id="rId4" Type="http://schemas.openxmlformats.org/officeDocument/2006/relationships/image" Target="../media/image7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Relationship Id="rId6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Relationship Id="rId4" Type="http://schemas.openxmlformats.org/officeDocument/2006/relationships/image" Target="../media/image104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2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72.png"/><Relationship Id="rId4" Type="http://schemas.openxmlformats.org/officeDocument/2006/relationships/image" Target="../media/image76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5" Type="http://schemas.openxmlformats.org/officeDocument/2006/relationships/image" Target="../media/image88.png"/><Relationship Id="rId6" Type="http://schemas.openxmlformats.org/officeDocument/2006/relationships/image" Target="../media/image85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0.png"/><Relationship Id="rId3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99.png"/><Relationship Id="rId5" Type="http://schemas.openxmlformats.org/officeDocument/2006/relationships/image" Target="../media/image94.png"/><Relationship Id="rId6" Type="http://schemas.openxmlformats.org/officeDocument/2006/relationships/image" Target="../media/image97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32" name="Google Shape;113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1" name="Google Shape;1161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1" name="Google Shape;117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1" name="Google Shape;118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1" name="Google Shape;119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</p:txBody>
      </p:sp>
      <p:sp>
        <p:nvSpPr>
          <p:cNvPr id="1209" name="Google Shape;1209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5" name="Google Shape;121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7" name="Google Shape;1217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5" name="Google Shape;1225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1" name="Google Shape;123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3" name="Google Shape;1233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1" name="Google Shape;1241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{E2EF1139-B25A-4BEF-8900-083CE9DFFBFA}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{E2EF1139-B25A-4BEF-8900-083CE9DFFBFA}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example: LFI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